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90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rgbClr val="002060"/>
                </a:solidFill>
              </a:rPr>
              <a:t>Compare the data source and driver 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</a:p>
          <a:p>
            <a:pPr algn="l"/>
            <a:r>
              <a:rPr lang="en-US" b="1" dirty="0" smtClean="0">
                <a:solidFill>
                  <a:srgbClr val="002060"/>
                </a:solidFill>
              </a:rPr>
              <a:t>           manager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6700" b="1" u="sng" dirty="0">
                <a:solidFill>
                  <a:srgbClr val="FF0000"/>
                </a:solidFill>
              </a:rPr>
              <a:t>Compare the data source and driver </a:t>
            </a:r>
            <a:r>
              <a:rPr lang="en-US" sz="6700" b="1" u="sng" dirty="0" smtClean="0">
                <a:solidFill>
                  <a:srgbClr val="FF0000"/>
                </a:solidFill>
              </a:rPr>
              <a:t>manager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5900" dirty="0" err="1">
                <a:solidFill>
                  <a:srgbClr val="FF0000"/>
                </a:solidFill>
              </a:rPr>
              <a:t>DataSource</a:t>
            </a:r>
            <a:r>
              <a:rPr lang="en-US" sz="5900" dirty="0">
                <a:solidFill>
                  <a:srgbClr val="FF0000"/>
                </a:solidFill>
              </a:rPr>
              <a:t> and the </a:t>
            </a:r>
            <a:r>
              <a:rPr lang="en-US" sz="5900" dirty="0" err="1">
                <a:solidFill>
                  <a:srgbClr val="FF0000"/>
                </a:solidFill>
              </a:rPr>
              <a:t>DriverManager</a:t>
            </a:r>
            <a:r>
              <a:rPr lang="en-US" sz="5900" dirty="0">
                <a:solidFill>
                  <a:srgbClr val="FF0000"/>
                </a:solidFill>
              </a:rPr>
              <a:t> </a:t>
            </a:r>
            <a:r>
              <a:rPr lang="en-US" sz="5900" dirty="0"/>
              <a:t>are the two basic ways to </a:t>
            </a:r>
            <a:r>
              <a:rPr lang="en-US" sz="5900" dirty="0">
                <a:solidFill>
                  <a:srgbClr val="FF0000"/>
                </a:solidFill>
              </a:rPr>
              <a:t>connect to a database</a:t>
            </a:r>
            <a:r>
              <a:rPr lang="en-US" sz="5900" dirty="0"/>
              <a:t>. The </a:t>
            </a:r>
            <a:r>
              <a:rPr lang="en-US" sz="5900" dirty="0" err="1">
                <a:solidFill>
                  <a:srgbClr val="FF0000"/>
                </a:solidFill>
              </a:rPr>
              <a:t>DriverManager</a:t>
            </a:r>
            <a:r>
              <a:rPr lang="en-US" sz="5900" dirty="0">
                <a:solidFill>
                  <a:srgbClr val="FF0000"/>
                </a:solidFill>
              </a:rPr>
              <a:t> is older facility</a:t>
            </a:r>
            <a:r>
              <a:rPr lang="en-US" sz="5900" dirty="0"/>
              <a:t>, </a:t>
            </a:r>
            <a:r>
              <a:rPr lang="en-US" sz="5900" dirty="0" err="1">
                <a:solidFill>
                  <a:srgbClr val="FF0000"/>
                </a:solidFill>
              </a:rPr>
              <a:t>DataSource</a:t>
            </a:r>
            <a:r>
              <a:rPr lang="en-US" sz="5900" dirty="0">
                <a:solidFill>
                  <a:srgbClr val="FF0000"/>
                </a:solidFill>
              </a:rPr>
              <a:t> is newer</a:t>
            </a:r>
            <a:r>
              <a:rPr lang="en-US" sz="5900" dirty="0"/>
              <a:t>. It is </a:t>
            </a:r>
            <a:r>
              <a:rPr lang="en-US" sz="5900" dirty="0">
                <a:solidFill>
                  <a:srgbClr val="FF0000"/>
                </a:solidFill>
              </a:rPr>
              <a:t>recommended to use the new </a:t>
            </a:r>
            <a:r>
              <a:rPr lang="en-US" sz="5900" dirty="0" err="1">
                <a:solidFill>
                  <a:srgbClr val="FF0000"/>
                </a:solidFill>
              </a:rPr>
              <a:t>DataSource</a:t>
            </a:r>
            <a:r>
              <a:rPr lang="en-US" sz="5900" dirty="0">
                <a:solidFill>
                  <a:srgbClr val="FF0000"/>
                </a:solidFill>
              </a:rPr>
              <a:t> facility to connect to databases and other resources</a:t>
            </a:r>
            <a:r>
              <a:rPr lang="en-US" sz="5900" dirty="0"/>
              <a:t>. </a:t>
            </a:r>
            <a:r>
              <a:rPr lang="en-US" sz="5900" dirty="0" err="1">
                <a:solidFill>
                  <a:srgbClr val="FF0000"/>
                </a:solidFill>
              </a:rPr>
              <a:t>DataSource</a:t>
            </a:r>
            <a:r>
              <a:rPr lang="en-US" sz="5900" dirty="0">
                <a:solidFill>
                  <a:srgbClr val="FF0000"/>
                </a:solidFill>
              </a:rPr>
              <a:t> facility has several advantages over </a:t>
            </a:r>
            <a:r>
              <a:rPr lang="en-US" sz="5900" dirty="0" err="1">
                <a:solidFill>
                  <a:srgbClr val="FF0000"/>
                </a:solidFill>
              </a:rPr>
              <a:t>DriverManager</a:t>
            </a:r>
            <a:r>
              <a:rPr lang="en-US" sz="5900" dirty="0">
                <a:solidFill>
                  <a:srgbClr val="FF0000"/>
                </a:solidFill>
              </a:rPr>
              <a:t> facility</a:t>
            </a:r>
            <a:r>
              <a:rPr lang="en-US" sz="5900" dirty="0"/>
              <a:t>. Using </a:t>
            </a:r>
            <a:r>
              <a:rPr lang="en-US" sz="5900" dirty="0" err="1"/>
              <a:t>DataSource</a:t>
            </a:r>
            <a:r>
              <a:rPr lang="en-US" sz="5900" dirty="0"/>
              <a:t> increases portability.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700" b="1" u="sng" dirty="0">
                <a:solidFill>
                  <a:srgbClr val="FF0000"/>
                </a:solidFill>
              </a:rPr>
              <a:t>Compare the data source and driver </a:t>
            </a:r>
            <a:r>
              <a:rPr lang="en-US" sz="6700" b="1" u="sng" dirty="0" smtClean="0">
                <a:solidFill>
                  <a:srgbClr val="FF0000"/>
                </a:solidFill>
              </a:rPr>
              <a:t>manager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5900" b="1" dirty="0">
                <a:solidFill>
                  <a:srgbClr val="FF0000"/>
                </a:solidFill>
              </a:rPr>
              <a:t>1.DriverManager.</a:t>
            </a:r>
            <a:r>
              <a:rPr lang="en-US" sz="5900" dirty="0"/>
              <a:t/>
            </a:r>
            <a:br>
              <a:rPr lang="en-US" sz="5900" dirty="0"/>
            </a:br>
            <a:r>
              <a:rPr lang="en-US" sz="5900" dirty="0" smtClean="0"/>
              <a:t>hampers </a:t>
            </a:r>
            <a:r>
              <a:rPr lang="en-US" sz="5900" dirty="0"/>
              <a:t>the application performance as the </a:t>
            </a:r>
            <a:r>
              <a:rPr lang="en-US" sz="5900" dirty="0">
                <a:solidFill>
                  <a:srgbClr val="FF0000"/>
                </a:solidFill>
              </a:rPr>
              <a:t>connections are created/closed in java </a:t>
            </a:r>
            <a:r>
              <a:rPr lang="en-US" sz="5900" dirty="0" smtClean="0">
                <a:solidFill>
                  <a:srgbClr val="FF0000"/>
                </a:solidFill>
              </a:rPr>
              <a:t>classes</a:t>
            </a:r>
            <a:r>
              <a:rPr lang="en-US" sz="5900" dirty="0" smtClean="0"/>
              <a:t>. does </a:t>
            </a:r>
            <a:r>
              <a:rPr lang="en-US" sz="5900" dirty="0"/>
              <a:t>not support connection pooling</a:t>
            </a:r>
            <a:r>
              <a:rPr lang="en-US" sz="5900" dirty="0" smtClean="0"/>
              <a:t>.</a:t>
            </a:r>
            <a:r>
              <a:rPr lang="en-US" sz="5900" dirty="0"/>
              <a:t/>
            </a:r>
            <a:br>
              <a:rPr lang="en-US" sz="5900" dirty="0"/>
            </a:br>
            <a:r>
              <a:rPr lang="en-US" sz="5900" b="1" dirty="0">
                <a:solidFill>
                  <a:srgbClr val="FF0000"/>
                </a:solidFill>
              </a:rPr>
              <a:t>2.DataSource</a:t>
            </a:r>
            <a:r>
              <a:rPr lang="en-US" sz="5900" dirty="0"/>
              <a:t/>
            </a:r>
            <a:br>
              <a:rPr lang="en-US" sz="5900" dirty="0"/>
            </a:br>
            <a:r>
              <a:rPr lang="en-US" sz="5900" dirty="0" smtClean="0"/>
              <a:t>improves </a:t>
            </a:r>
            <a:r>
              <a:rPr lang="en-US" sz="5900" dirty="0"/>
              <a:t>application performance as connections are not created/closed within a class, they are managed by the </a:t>
            </a:r>
            <a:r>
              <a:rPr lang="en-US" sz="5900" dirty="0">
                <a:solidFill>
                  <a:srgbClr val="FF0000"/>
                </a:solidFill>
              </a:rPr>
              <a:t>application server and can be fetched</a:t>
            </a:r>
            <a:r>
              <a:rPr lang="en-US" sz="5900" dirty="0"/>
              <a:t> w</a:t>
            </a:r>
            <a:r>
              <a:rPr lang="en-US" sz="5900" dirty="0">
                <a:solidFill>
                  <a:srgbClr val="FF0000"/>
                </a:solidFill>
              </a:rPr>
              <a:t>hile at runtime</a:t>
            </a:r>
            <a:r>
              <a:rPr lang="en-US" sz="5900" dirty="0"/>
              <a:t>.</a:t>
            </a:r>
            <a:r>
              <a:rPr lang="en-US" sz="5900" dirty="0"/>
              <a:t/>
            </a:r>
            <a:br>
              <a:rPr lang="en-US" sz="5900" dirty="0"/>
            </a:br>
            <a:r>
              <a:rPr lang="en-US" sz="5900" dirty="0"/>
              <a:t>it provides a </a:t>
            </a:r>
            <a:r>
              <a:rPr lang="en-US" sz="5900" dirty="0">
                <a:solidFill>
                  <a:srgbClr val="FF0000"/>
                </a:solidFill>
              </a:rPr>
              <a:t>facility creating a pool of connections</a:t>
            </a:r>
            <a:r>
              <a:rPr lang="en-US" sz="5900" dirty="0"/>
              <a:t/>
            </a:r>
            <a:br>
              <a:rPr lang="en-US" sz="5900" dirty="0"/>
            </a:br>
            <a:r>
              <a:rPr lang="en-US" sz="5900" dirty="0"/>
              <a:t>helpful for </a:t>
            </a:r>
            <a:r>
              <a:rPr lang="en-US" sz="5900" dirty="0">
                <a:solidFill>
                  <a:srgbClr val="FF0000"/>
                </a:solidFill>
              </a:rPr>
              <a:t>enterprise applications</a:t>
            </a:r>
            <a:r>
              <a:rPr lang="en-US" sz="5900" dirty="0" smtClean="0">
                <a:solidFill>
                  <a:srgbClr val="FF0000"/>
                </a:solidFill>
              </a:rPr>
              <a:t>. </a:t>
            </a:r>
            <a:endParaRPr lang="en-US" sz="5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47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1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106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DR.SNSRCAS, CBE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23</cp:revision>
  <dcterms:created xsi:type="dcterms:W3CDTF">2006-08-16T00:00:00Z</dcterms:created>
  <dcterms:modified xsi:type="dcterms:W3CDTF">2022-10-13T16:27:27Z</dcterms:modified>
</cp:coreProperties>
</file>